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61" r:id="rId5"/>
    <p:sldId id="263" r:id="rId6"/>
    <p:sldId id="25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8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27D28-3E69-45DE-8AC5-C9826348951E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36799-20AB-4602-A9C7-AAD3AE99A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95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6799-20AB-4602-A9C7-AAD3AE99A6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80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6799-20AB-4602-A9C7-AAD3AE99A6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55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337-DE06-44AC-9B19-5CC015B4BA60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60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1A34-4789-49C3-970A-C92379ECF5DF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0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EC82-A746-48DD-B718-9A353237BE8B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57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719D-D08A-4DBF-B21E-B724B35D23A1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1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E014-F92F-4B30-86EC-CC4825DB619F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8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A4D1-BA42-45D0-9E49-B138CCEF1323}" type="datetime1">
              <a:rPr lang="it-IT" smtClean="0"/>
              <a:t>23/06/2021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4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DF9-BE18-46AB-A64F-0B7FB57EC520}" type="datetime1">
              <a:rPr lang="it-IT" smtClean="0"/>
              <a:t>23/06/2021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41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9B5B-4FC5-4E3A-A768-8CA48B4A4572}" type="datetime1">
              <a:rPr lang="it-IT" smtClean="0"/>
              <a:t>23/06/2021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73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0EA1-7A52-49D1-A9A0-C5AAD9C3D7C2}" type="datetime1">
              <a:rPr lang="it-IT" smtClean="0"/>
              <a:t>23/06/2021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27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9615-57D2-4744-85DD-AEF3D6C70B93}" type="datetime1">
              <a:rPr lang="it-IT" smtClean="0"/>
              <a:t>23/06/2021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15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163-68C3-49DA-9B2F-E673EBA90284}" type="datetime1">
              <a:rPr lang="it-IT" smtClean="0"/>
              <a:t>23/06/2021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DCC9-341B-4F6D-86C4-1728A3C36726}" type="datetime1">
              <a:rPr lang="it-IT" smtClean="0"/>
              <a:t>23/06/2021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A2E1-5EF3-47F4-A6A4-00B8C019D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7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80" y="439836"/>
            <a:ext cx="5143500" cy="5283843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30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57" y="590308"/>
            <a:ext cx="4983143" cy="5388015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47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58" y="428263"/>
            <a:ext cx="7353782" cy="5364866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9982200" y="710039"/>
            <a:ext cx="18491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Donation</a:t>
            </a:r>
            <a:r>
              <a:rPr lang="it-IT" dirty="0" smtClean="0"/>
              <a:t> of PC with Software </a:t>
            </a:r>
            <a:r>
              <a:rPr lang="it-IT" dirty="0" err="1" smtClean="0"/>
              <a:t>application</a:t>
            </a:r>
            <a:r>
              <a:rPr lang="it-IT" dirty="0" smtClean="0"/>
              <a:t> for the </a:t>
            </a:r>
            <a:r>
              <a:rPr lang="it-IT" dirty="0" err="1" smtClean="0"/>
              <a:t>cost</a:t>
            </a:r>
            <a:r>
              <a:rPr lang="it-IT" dirty="0" smtClean="0"/>
              <a:t> and </a:t>
            </a:r>
            <a:r>
              <a:rPr lang="it-IT" dirty="0" err="1" smtClean="0"/>
              <a:t>financial</a:t>
            </a:r>
            <a:r>
              <a:rPr lang="it-IT" dirty="0" smtClean="0"/>
              <a:t> management of the water </a:t>
            </a:r>
            <a:r>
              <a:rPr lang="it-IT" dirty="0" err="1" smtClean="0"/>
              <a:t>distribution</a:t>
            </a:r>
            <a:r>
              <a:rPr lang="it-IT" dirty="0" smtClean="0"/>
              <a:t> service for the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sustainability</a:t>
            </a:r>
            <a:r>
              <a:rPr lang="it-IT" dirty="0" smtClean="0"/>
              <a:t>.</a:t>
            </a:r>
          </a:p>
          <a:p>
            <a:r>
              <a:rPr lang="it-IT" dirty="0" smtClean="0"/>
              <a:t>Mrs. </a:t>
            </a:r>
            <a:r>
              <a:rPr lang="it-IT" dirty="0" err="1" smtClean="0"/>
              <a:t>Eng</a:t>
            </a:r>
            <a:r>
              <a:rPr lang="it-IT" dirty="0" smtClean="0"/>
              <a:t>. Maria Pascal </a:t>
            </a:r>
            <a:r>
              <a:rPr lang="it-IT" dirty="0" err="1" smtClean="0"/>
              <a:t>get</a:t>
            </a:r>
            <a:r>
              <a:rPr lang="it-IT" dirty="0" smtClean="0"/>
              <a:t> the PC  </a:t>
            </a:r>
            <a:r>
              <a:rPr lang="it-IT" dirty="0" err="1" smtClean="0"/>
              <a:t>donated</a:t>
            </a:r>
            <a:r>
              <a:rPr lang="it-IT" dirty="0" smtClean="0"/>
              <a:t> from </a:t>
            </a:r>
            <a:r>
              <a:rPr lang="it-IT" dirty="0" err="1" smtClean="0"/>
              <a:t>District</a:t>
            </a:r>
            <a:r>
              <a:rPr lang="it-IT" dirty="0" smtClean="0"/>
              <a:t> 2041 </a:t>
            </a:r>
            <a:r>
              <a:rPr lang="it-IT" dirty="0" err="1" smtClean="0"/>
              <a:t>through</a:t>
            </a:r>
            <a:r>
              <a:rPr lang="it-IT" dirty="0" smtClean="0"/>
              <a:t> Mr. Matteo Biffi.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705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188" y="393539"/>
            <a:ext cx="5322436" cy="5376441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4038600" y="5882640"/>
            <a:ext cx="4114800" cy="838835"/>
          </a:xfrm>
        </p:spPr>
        <p:txBody>
          <a:bodyPr/>
          <a:lstStyle/>
          <a:p>
            <a:r>
              <a:rPr lang="it-IT" dirty="0" smtClean="0"/>
              <a:t>2021.03.25-PROGETTO </a:t>
            </a:r>
            <a:r>
              <a:rPr lang="it-IT" dirty="0" err="1" smtClean="0"/>
              <a:t>AQUAPLUS,Visita</a:t>
            </a:r>
            <a:r>
              <a:rPr lang="it-IT" dirty="0" smtClean="0"/>
              <a:t> a </a:t>
            </a:r>
            <a:r>
              <a:rPr lang="it-IT" dirty="0" err="1" smtClean="0"/>
              <a:t>Mavunja</a:t>
            </a:r>
            <a:r>
              <a:rPr lang="it-IT" dirty="0" smtClean="0"/>
              <a:t> e </a:t>
            </a:r>
            <a:r>
              <a:rPr lang="it-IT" dirty="0" err="1" smtClean="0"/>
              <a:t>Kisiju</a:t>
            </a:r>
            <a:r>
              <a:rPr lang="it-IT" dirty="0" smtClean="0"/>
              <a:t> </a:t>
            </a:r>
            <a:r>
              <a:rPr lang="it-IT" dirty="0" err="1" smtClean="0"/>
              <a:t>Pwani</a:t>
            </a:r>
            <a:r>
              <a:rPr lang="it-IT" dirty="0" smtClean="0"/>
              <a:t>  </a:t>
            </a:r>
            <a:r>
              <a:rPr lang="it-IT" dirty="0" err="1" smtClean="0"/>
              <a:t>Hekp</a:t>
            </a:r>
            <a:r>
              <a:rPr lang="it-IT" dirty="0" smtClean="0"/>
              <a:t> Desk del  </a:t>
            </a:r>
            <a:r>
              <a:rPr lang="it-IT" dirty="0" err="1" smtClean="0"/>
              <a:t>Rotaract</a:t>
            </a:r>
            <a:r>
              <a:rPr lang="it-IT" dirty="0" smtClean="0"/>
              <a:t> Dar es Salaam North con Civilista Italiano ing. Matteo Biffi che ha partecipato a Costruzione Acquedotto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95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72" y="303835"/>
            <a:ext cx="6902370" cy="5176778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30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04" y="567159"/>
            <a:ext cx="7307482" cy="54806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2021.03.25-PROGETTO AQUAPLUS,Visita a Mavunja e Kisiju Pwani  Hekp Desk del  Rotaract Dar es Salaam North con Civilista Italiano ing. Matteo Biffi che ha partecipato a Costruzione Acquedotto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2E1-5EF3-47F4-A6A4-00B8C019D89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160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217</Words>
  <Application>Microsoft Office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V.Albonico</dc:creator>
  <cp:lastModifiedBy>V.Albonico</cp:lastModifiedBy>
  <cp:revision>3</cp:revision>
  <dcterms:created xsi:type="dcterms:W3CDTF">2021-05-17T08:31:29Z</dcterms:created>
  <dcterms:modified xsi:type="dcterms:W3CDTF">2021-06-23T19:57:33Z</dcterms:modified>
</cp:coreProperties>
</file>